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4" autoAdjust="0"/>
    <p:restoredTop sz="94660"/>
  </p:normalViewPr>
  <p:slideViewPr>
    <p:cSldViewPr>
      <p:cViewPr varScale="1">
        <p:scale>
          <a:sx n="64" d="100"/>
          <a:sy n="64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/>
              <a:t>E COMMERCE</a:t>
            </a:r>
            <a:endParaRPr lang="en-US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E CRM</a:t>
            </a:r>
            <a:endParaRPr lang="en-US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 CRM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development of the Internet and e-commerce has changed CRM to a new, more "trendy" term, ECRM or </a:t>
            </a:r>
            <a:r>
              <a:rPr lang="en-US" b="1" dirty="0" smtClean="0"/>
              <a:t>Electronic Customer Relationship Management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dirty="0" smtClean="0"/>
              <a:t>Basically</a:t>
            </a:r>
            <a:r>
              <a:rPr lang="en-US" dirty="0" smtClean="0"/>
              <a:t>, this tool is the 4.0 technology adaptation of </a:t>
            </a:r>
            <a:r>
              <a:rPr lang="en-US" b="1" dirty="0" smtClean="0"/>
              <a:t>CRM</a:t>
            </a:r>
            <a:r>
              <a:rPr lang="en-US" dirty="0" smtClean="0"/>
              <a:t> to help companies approach and build customer relationships through online channels such as websites, email, etc…</a:t>
            </a:r>
          </a:p>
          <a:p>
            <a:r>
              <a:rPr lang="en-US" dirty="0" smtClean="0"/>
              <a:t>Accordingly, </a:t>
            </a:r>
            <a:r>
              <a:rPr lang="en-US" b="1" dirty="0" smtClean="0"/>
              <a:t>ECRM</a:t>
            </a:r>
            <a:r>
              <a:rPr lang="en-US" dirty="0" smtClean="0"/>
              <a:t> provides all records and histories of interactions the organization has with its customers, payments, and information about products/services that interest customers: it’s an effective way to increase </a:t>
            </a:r>
            <a:r>
              <a:rPr lang="en-US" b="1" dirty="0" smtClean="0"/>
              <a:t>customer loyalty</a:t>
            </a:r>
            <a:r>
              <a:rPr lang="en-US" dirty="0" smtClean="0"/>
              <a:t>!</a:t>
            </a:r>
          </a:p>
          <a:p>
            <a:r>
              <a:rPr lang="en-US" b="1" dirty="0" smtClean="0"/>
              <a:t>E-CRM</a:t>
            </a:r>
            <a:r>
              <a:rPr lang="en-US" dirty="0" smtClean="0"/>
              <a:t> application is becoming important for all companies in all fields. An effective ECRM will help improve interaction with customers. </a:t>
            </a:r>
            <a:endParaRPr lang="en-US" dirty="0" smtClean="0"/>
          </a:p>
          <a:p>
            <a:r>
              <a:rPr lang="en-US" dirty="0" smtClean="0"/>
              <a:t>At </a:t>
            </a:r>
            <a:r>
              <a:rPr lang="en-US" dirty="0" smtClean="0"/>
              <a:t>the same time, it allows businesses to choose products and services that satisfy customers’ requirements.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 CRM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develop </a:t>
            </a:r>
            <a:r>
              <a:rPr lang="en-US" dirty="0" smtClean="0"/>
              <a:t>and maintain new </a:t>
            </a:r>
            <a:r>
              <a:rPr lang="en-US" b="1" dirty="0" smtClean="0"/>
              <a:t>digital channels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attract new prospects, namely visitors to your site,</a:t>
            </a:r>
          </a:p>
          <a:p>
            <a:pPr lvl="1"/>
            <a:r>
              <a:rPr lang="en-US" dirty="0" smtClean="0"/>
              <a:t>convert these prospects into customers and maximize revenue,</a:t>
            </a:r>
          </a:p>
          <a:p>
            <a:pPr lvl="1"/>
            <a:r>
              <a:rPr lang="en-US" dirty="0" smtClean="0"/>
              <a:t>retain customers and establish a </a:t>
            </a:r>
            <a:r>
              <a:rPr lang="en-US" b="1" dirty="0" smtClean="0"/>
              <a:t>long-term relationship</a:t>
            </a:r>
            <a:r>
              <a:rPr lang="en-US" dirty="0" smtClean="0"/>
              <a:t> of trust.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</a:t>
            </a:r>
            <a:r>
              <a:rPr lang="en-US" b="1" dirty="0" smtClean="0"/>
              <a:t>eatures </a:t>
            </a:r>
            <a:r>
              <a:rPr lang="en-US" b="1" dirty="0" smtClean="0"/>
              <a:t>of the ECRM systems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Customer </a:t>
            </a:r>
            <a:r>
              <a:rPr lang="en-US" b="1" dirty="0" smtClean="0"/>
              <a:t>management:</a:t>
            </a:r>
            <a:r>
              <a:rPr lang="en-US" dirty="0" smtClean="0"/>
              <a:t> </a:t>
            </a:r>
            <a:endParaRPr lang="en-US" dirty="0" smtClean="0"/>
          </a:p>
          <a:p>
            <a:r>
              <a:rPr lang="en-US" dirty="0" smtClean="0"/>
              <a:t>Grant </a:t>
            </a:r>
            <a:r>
              <a:rPr lang="en-US" dirty="0" smtClean="0"/>
              <a:t>access to all </a:t>
            </a:r>
            <a:r>
              <a:rPr lang="en-US" b="1" dirty="0" smtClean="0"/>
              <a:t>customer information</a:t>
            </a:r>
            <a:r>
              <a:rPr lang="en-US" dirty="0" smtClean="0"/>
              <a:t>, containing the request status and other similar information</a:t>
            </a:r>
          </a:p>
          <a:p>
            <a:r>
              <a:rPr lang="en-US" b="1" dirty="0" smtClean="0"/>
              <a:t>Account management:</a:t>
            </a:r>
            <a:r>
              <a:rPr lang="en-US" dirty="0" smtClean="0"/>
              <a:t> </a:t>
            </a:r>
            <a:endParaRPr lang="en-US" dirty="0" smtClean="0"/>
          </a:p>
          <a:p>
            <a:r>
              <a:rPr lang="en-US" dirty="0" smtClean="0"/>
              <a:t>Provide </a:t>
            </a:r>
            <a:r>
              <a:rPr lang="en-US" dirty="0" smtClean="0"/>
              <a:t>access to </a:t>
            </a:r>
            <a:r>
              <a:rPr lang="en-US" b="1" dirty="0" smtClean="0"/>
              <a:t>customer data</a:t>
            </a:r>
            <a:r>
              <a:rPr lang="en-US" dirty="0" smtClean="0"/>
              <a:t> and history, supporting the sales team to function in an effective way</a:t>
            </a:r>
          </a:p>
          <a:p>
            <a:r>
              <a:rPr lang="en-US" b="1" dirty="0" smtClean="0"/>
              <a:t>Administrative management:</a:t>
            </a:r>
            <a:r>
              <a:rPr lang="en-US" dirty="0" smtClean="0"/>
              <a:t> A centralized </a:t>
            </a:r>
            <a:r>
              <a:rPr lang="en-US" b="1" dirty="0" smtClean="0"/>
              <a:t>database</a:t>
            </a:r>
            <a:r>
              <a:rPr lang="en-US" dirty="0" smtClean="0"/>
              <a:t> that manages and shares customer </a:t>
            </a:r>
            <a:r>
              <a:rPr lang="en-US" dirty="0" smtClean="0"/>
              <a:t>information</a:t>
            </a: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Features of the ECRM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management:</a:t>
            </a:r>
            <a:r>
              <a:rPr lang="en-US" dirty="0" smtClean="0"/>
              <a:t> Notify inquiries, priority cases, and unresolved issues to the management </a:t>
            </a:r>
            <a:r>
              <a:rPr lang="en-US" dirty="0" smtClean="0"/>
              <a:t>department.</a:t>
            </a:r>
            <a:endParaRPr lang="en-US" dirty="0" smtClean="0"/>
          </a:p>
          <a:p>
            <a:r>
              <a:rPr lang="en-US" b="1" dirty="0" smtClean="0"/>
              <a:t>Back-end integration:</a:t>
            </a:r>
            <a:r>
              <a:rPr lang="en-US" dirty="0" smtClean="0"/>
              <a:t> Integrate with other systems such as billing, inventory, and logistics through websites and call </a:t>
            </a:r>
            <a:r>
              <a:rPr lang="en-US" dirty="0" smtClean="0"/>
              <a:t>centers.</a:t>
            </a:r>
            <a:endParaRPr lang="en-US" dirty="0" smtClean="0"/>
          </a:p>
          <a:p>
            <a:r>
              <a:rPr lang="en-US" b="1" dirty="0" smtClean="0"/>
              <a:t>Reporting and analysis:</a:t>
            </a:r>
            <a:r>
              <a:rPr lang="en-US" dirty="0" smtClean="0"/>
              <a:t> Create reports on </a:t>
            </a:r>
            <a:r>
              <a:rPr lang="en-US" b="1" dirty="0" smtClean="0"/>
              <a:t>customer behavior</a:t>
            </a:r>
            <a:r>
              <a:rPr lang="en-US" dirty="0" smtClean="0"/>
              <a:t> and business </a:t>
            </a:r>
            <a:r>
              <a:rPr lang="en-US" dirty="0" smtClean="0"/>
              <a:t>criteria.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E CRM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Dynamic content</a:t>
            </a:r>
            <a:r>
              <a:rPr lang="en-US" b="1" dirty="0" smtClean="0"/>
              <a:t>: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contents of the knowledge base are limited only by what is thought will not be asked. </a:t>
            </a:r>
          </a:p>
          <a:p>
            <a:r>
              <a:rPr lang="en-US" dirty="0" smtClean="0"/>
              <a:t>Therefore</a:t>
            </a:r>
            <a:r>
              <a:rPr lang="en-US" dirty="0" smtClean="0"/>
              <a:t>, self help tools are often very robust, cover a wide range of topics, and must be constantly updated by adding new articles, and removing articles determined by user survey as incomplete, incorrect, or not </a:t>
            </a:r>
            <a:r>
              <a:rPr lang="en-US" dirty="0" smtClean="0"/>
              <a:t>relevant.</a:t>
            </a:r>
            <a:endParaRPr lang="en-US" dirty="0" smtClean="0"/>
          </a:p>
          <a:p>
            <a:r>
              <a:rPr lang="en-US" b="1" dirty="0" smtClean="0"/>
              <a:t>Good </a:t>
            </a:r>
            <a:r>
              <a:rPr lang="en-US" b="1" dirty="0" smtClean="0"/>
              <a:t>coverage:</a:t>
            </a:r>
          </a:p>
          <a:p>
            <a:r>
              <a:rPr lang="en-US" b="1" dirty="0" smtClean="0"/>
              <a:t> </a:t>
            </a:r>
            <a:r>
              <a:rPr lang="en-US" dirty="0" smtClean="0"/>
              <a:t>Many topics can be covered and many users can use the tool.</a:t>
            </a:r>
          </a:p>
          <a:p>
            <a:r>
              <a:rPr lang="en-US" b="1" dirty="0" smtClean="0"/>
              <a:t>Low </a:t>
            </a:r>
            <a:r>
              <a:rPr lang="en-US" b="1" dirty="0" smtClean="0"/>
              <a:t>cost: </a:t>
            </a:r>
          </a:p>
          <a:p>
            <a:r>
              <a:rPr lang="en-US" dirty="0" smtClean="0"/>
              <a:t>Relative </a:t>
            </a:r>
            <a:r>
              <a:rPr lang="en-US" dirty="0" smtClean="0"/>
              <a:t>to other electronic interaction channels, the cost of purchasing, implementing, and administering is low.</a:t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OF E CRM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Disadvantages</a:t>
            </a:r>
            <a:endParaRPr lang="en-US" dirty="0" smtClean="0"/>
          </a:p>
          <a:p>
            <a:r>
              <a:rPr lang="en-US" dirty="0" smtClean="0"/>
              <a:t>Mixed resolution rate. Some questions, due to their nature, may not be answered.</a:t>
            </a:r>
          </a:p>
          <a:p>
            <a:r>
              <a:rPr lang="en-US" dirty="0" smtClean="0"/>
              <a:t>No engagement. No human follows up or clarifies. What-you-see-is-what-you-get.</a:t>
            </a:r>
          </a:p>
          <a:p>
            <a:r>
              <a:rPr lang="en-US" dirty="0" smtClean="0"/>
              <a:t>Impersonal. Does not easily recognize user or patterns of user. Source: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207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 COMMERCE</vt:lpstr>
      <vt:lpstr>E CRM</vt:lpstr>
      <vt:lpstr>BENEFITS OF E CRM</vt:lpstr>
      <vt:lpstr>Features of the ECRM systems </vt:lpstr>
      <vt:lpstr>Features of the ECRM systems</vt:lpstr>
      <vt:lpstr>ADVANTAGES OF E CRM</vt:lpstr>
      <vt:lpstr>DISADVANTAGES OF E CRM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 COMMERCE</dc:title>
  <dc:creator>Dell</dc:creator>
  <cp:lastModifiedBy>Dell</cp:lastModifiedBy>
  <cp:revision>6</cp:revision>
  <dcterms:created xsi:type="dcterms:W3CDTF">2006-08-16T00:00:00Z</dcterms:created>
  <dcterms:modified xsi:type="dcterms:W3CDTF">2022-07-17T18:51:39Z</dcterms:modified>
</cp:coreProperties>
</file>